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6" r:id="rId3"/>
    <p:sldId id="259" r:id="rId4"/>
    <p:sldId id="258" r:id="rId5"/>
    <p:sldId id="260" r:id="rId6"/>
    <p:sldId id="264" r:id="rId7"/>
    <p:sldId id="271" r:id="rId8"/>
    <p:sldId id="268" r:id="rId9"/>
    <p:sldId id="262" r:id="rId10"/>
    <p:sldId id="265" r:id="rId11"/>
    <p:sldId id="266" r:id="rId12"/>
    <p:sldId id="261" r:id="rId13"/>
    <p:sldId id="272" r:id="rId14"/>
    <p:sldId id="269" r:id="rId15"/>
    <p:sldId id="273" r:id="rId16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3F3C"/>
    <a:srgbClr val="FFEAAF"/>
    <a:srgbClr val="FFD7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6" d="100"/>
          <a:sy n="56" d="100"/>
        </p:scale>
        <p:origin x="226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6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4.svg"/><Relationship Id="rId5" Type="http://schemas.openxmlformats.org/officeDocument/2006/relationships/image" Target="../media/image20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10.sv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svg"/><Relationship Id="rId18" Type="http://schemas.openxmlformats.org/officeDocument/2006/relationships/image" Target="../media/image89.svg"/><Relationship Id="rId3" Type="http://schemas.openxmlformats.org/officeDocument/2006/relationships/image" Target="../media/image18.svg"/><Relationship Id="rId17" Type="http://schemas.openxmlformats.org/officeDocument/2006/relationships/image" Target="../media/image34.pn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47.svg"/><Relationship Id="rId5" Type="http://schemas.openxmlformats.org/officeDocument/2006/relationships/image" Target="../media/image30.svg"/><Relationship Id="rId19" Type="http://schemas.openxmlformats.org/officeDocument/2006/relationships/image" Target="../media/image35.png"/><Relationship Id="rId4" Type="http://schemas.openxmlformats.org/officeDocument/2006/relationships/image" Target="../media/image6.png"/><Relationship Id="rId14" Type="http://schemas.openxmlformats.org/officeDocument/2006/relationships/image" Target="../media/image14.png"/><Relationship Id="rId9" Type="http://schemas.openxmlformats.org/officeDocument/2006/relationships/image" Target="../media/image85.svg"/></Relationships>
</file>

<file path=ppt/slides/_rels/slide1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6.png"/><Relationship Id="rId3" Type="http://schemas.openxmlformats.org/officeDocument/2006/relationships/image" Target="../media/image2.svg"/><Relationship Id="rId17" Type="http://schemas.openxmlformats.org/officeDocument/2006/relationships/image" Target="../media/image26.svg"/><Relationship Id="rId2" Type="http://schemas.openxmlformats.org/officeDocument/2006/relationships/image" Target="../media/image7.png"/><Relationship Id="rId16" Type="http://schemas.openxmlformats.org/officeDocument/2006/relationships/image" Target="../media/image6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571.svg"/><Relationship Id="rId15" Type="http://schemas.openxmlformats.org/officeDocument/2006/relationships/image" Target="../media/image10.svg"/><Relationship Id="rId19" Type="http://schemas.openxmlformats.org/officeDocument/2006/relationships/image" Target="../media/image71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svg"/><Relationship Id="rId3" Type="http://schemas.openxmlformats.org/officeDocument/2006/relationships/image" Target="../media/image57.svg"/><Relationship Id="rId12" Type="http://schemas.openxmlformats.org/officeDocument/2006/relationships/image" Target="../media/image6.png"/><Relationship Id="rId7" Type="http://schemas.openxmlformats.org/officeDocument/2006/relationships/image" Target="../media/image8.svg"/><Relationship Id="rId2" Type="http://schemas.openxmlformats.org/officeDocument/2006/relationships/image" Target="../media/image38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59.svg"/><Relationship Id="rId15" Type="http://schemas.openxmlformats.org/officeDocument/2006/relationships/image" Target="../media/image63.svg"/><Relationship Id="rId10" Type="http://schemas.openxmlformats.org/officeDocument/2006/relationships/image" Target="../media/image4.png"/><Relationship Id="rId4" Type="http://schemas.openxmlformats.org/officeDocument/2006/relationships/image" Target="../media/image31.png"/><Relationship Id="rId9" Type="http://schemas.openxmlformats.org/officeDocument/2006/relationships/image" Target="../media/image22.svg"/><Relationship Id="rId1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0.png"/><Relationship Id="rId3" Type="http://schemas.openxmlformats.org/officeDocument/2006/relationships/image" Target="../media/image2.svg"/><Relationship Id="rId17" Type="http://schemas.openxmlformats.org/officeDocument/2006/relationships/image" Target="../media/image3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12.svg"/><Relationship Id="rId5" Type="http://schemas.openxmlformats.org/officeDocument/2006/relationships/image" Target="../media/image16.svg"/><Relationship Id="rId15" Type="http://schemas.openxmlformats.org/officeDocument/2006/relationships/image" Target="../media/image55.svg"/><Relationship Id="rId19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3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6.svg"/><Relationship Id="rId5" Type="http://schemas.openxmlformats.org/officeDocument/2006/relationships/image" Target="../media/image101.svg"/><Relationship Id="rId10" Type="http://schemas.openxmlformats.org/officeDocument/2006/relationships/image" Target="../media/image6.png"/><Relationship Id="rId4" Type="http://schemas.openxmlformats.org/officeDocument/2006/relationships/image" Target="../media/image40.png"/><Relationship Id="rId9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6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4.svg"/><Relationship Id="rId5" Type="http://schemas.openxmlformats.org/officeDocument/2006/relationships/image" Target="../media/image20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12" Type="http://schemas.openxmlformats.org/officeDocument/2006/relationships/image" Target="../media/image10.png"/><Relationship Id="rId17" Type="http://schemas.openxmlformats.org/officeDocument/2006/relationships/image" Target="../media/image16.svg"/><Relationship Id="rId2" Type="http://schemas.openxmlformats.org/officeDocument/2006/relationships/image" Target="../media/image7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8.sv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6.png"/><Relationship Id="rId3" Type="http://schemas.openxmlformats.org/officeDocument/2006/relationships/image" Target="../media/image18.svg"/><Relationship Id="rId17" Type="http://schemas.openxmlformats.org/officeDocument/2006/relationships/image" Target="../media/image15.png"/><Relationship Id="rId7" Type="http://schemas.openxmlformats.org/officeDocument/2006/relationships/image" Target="../media/image40.svg"/><Relationship Id="rId12" Type="http://schemas.openxmlformats.org/officeDocument/2006/relationships/image" Target="../media/image43.svg"/><Relationship Id="rId2" Type="http://schemas.openxmlformats.org/officeDocument/2006/relationships/image" Target="../media/image1.png"/><Relationship Id="rId16" Type="http://schemas.openxmlformats.org/officeDocument/2006/relationships/image" Target="../media/image4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20.svg"/><Relationship Id="rId15" Type="http://schemas.openxmlformats.org/officeDocument/2006/relationships/image" Target="../media/image14.png"/><Relationship Id="rId10" Type="http://schemas.openxmlformats.org/officeDocument/2006/relationships/image" Target="../media/image26.svg"/><Relationship Id="rId4" Type="http://schemas.openxmlformats.org/officeDocument/2006/relationships/image" Target="../media/image2.png"/><Relationship Id="rId14" Type="http://schemas.openxmlformats.org/officeDocument/2006/relationships/image" Target="../media/image4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0.sv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12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5" Type="http://schemas.openxmlformats.org/officeDocument/2006/relationships/image" Target="../media/image38.sv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34.sv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25.png"/><Relationship Id="rId3" Type="http://schemas.openxmlformats.org/officeDocument/2006/relationships/image" Target="../media/image2.svg"/><Relationship Id="rId12" Type="http://schemas.openxmlformats.org/officeDocument/2006/relationships/image" Target="../media/image10.png"/><Relationship Id="rId17" Type="http://schemas.openxmlformats.org/officeDocument/2006/relationships/image" Target="../media/image55.svg"/><Relationship Id="rId2" Type="http://schemas.openxmlformats.org/officeDocument/2006/relationships/image" Target="../media/image7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15" Type="http://schemas.openxmlformats.org/officeDocument/2006/relationships/image" Target="../media/image16.svg"/><Relationship Id="rId10" Type="http://schemas.openxmlformats.org/officeDocument/2006/relationships/image" Target="../media/image4.png"/><Relationship Id="rId4" Type="http://schemas.openxmlformats.org/officeDocument/2006/relationships/image" Target="../media/image23.png"/><Relationship Id="rId9" Type="http://schemas.openxmlformats.org/officeDocument/2006/relationships/image" Target="../media/image53.sv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.svg"/><Relationship Id="rId18" Type="http://schemas.openxmlformats.org/officeDocument/2006/relationships/image" Target="../media/image83.svg"/><Relationship Id="rId3" Type="http://schemas.openxmlformats.org/officeDocument/2006/relationships/image" Target="../media/image28.sv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7" Type="http://schemas.openxmlformats.org/officeDocument/2006/relationships/image" Target="../media/image79.svg"/><Relationship Id="rId2" Type="http://schemas.openxmlformats.org/officeDocument/2006/relationships/image" Target="../media/image17.png"/><Relationship Id="rId16" Type="http://schemas.openxmlformats.org/officeDocument/2006/relationships/image" Target="../media/image26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6.svg"/><Relationship Id="rId15" Type="http://schemas.openxmlformats.org/officeDocument/2006/relationships/image" Target="../media/image10.svg"/><Relationship Id="rId5" Type="http://schemas.openxmlformats.org/officeDocument/2006/relationships/image" Target="../media/image77.svg"/><Relationship Id="rId19" Type="http://schemas.openxmlformats.org/officeDocument/2006/relationships/image" Target="../media/image28.png"/><Relationship Id="rId4" Type="http://schemas.openxmlformats.org/officeDocument/2006/relationships/image" Target="../media/image21.png"/><Relationship Id="rId14" Type="http://schemas.openxmlformats.org/officeDocument/2006/relationships/image" Target="../media/image4.png"/><Relationship Id="rId9" Type="http://schemas.openxmlformats.org/officeDocument/2006/relationships/image" Target="../media/image81.sv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svg"/><Relationship Id="rId3" Type="http://schemas.openxmlformats.org/officeDocument/2006/relationships/image" Target="../media/image18.svg"/><Relationship Id="rId12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8.sv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svg"/><Relationship Id="rId3" Type="http://schemas.openxmlformats.org/officeDocument/2006/relationships/image" Target="../media/image28.svg"/><Relationship Id="rId12" Type="http://schemas.openxmlformats.org/officeDocument/2006/relationships/image" Target="../media/image12.png"/><Relationship Id="rId7" Type="http://schemas.openxmlformats.org/officeDocument/2006/relationships/image" Target="../media/image99.svg"/><Relationship Id="rId17" Type="http://schemas.openxmlformats.org/officeDocument/2006/relationships/image" Target="../media/image55.svg"/><Relationship Id="rId2" Type="http://schemas.openxmlformats.org/officeDocument/2006/relationships/image" Target="../media/image17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.svg"/><Relationship Id="rId5" Type="http://schemas.openxmlformats.org/officeDocument/2006/relationships/image" Target="../media/image30.svg"/><Relationship Id="rId15" Type="http://schemas.openxmlformats.org/officeDocument/2006/relationships/image" Target="../media/image30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10.sv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1.png"/><Relationship Id="rId3" Type="http://schemas.openxmlformats.org/officeDocument/2006/relationships/image" Target="../media/image2.svg"/><Relationship Id="rId21" Type="http://schemas.openxmlformats.org/officeDocument/2006/relationships/image" Target="../media/image153.svg"/><Relationship Id="rId17" Type="http://schemas.openxmlformats.org/officeDocument/2006/relationships/image" Target="../media/image38.svg"/><Relationship Id="rId2" Type="http://schemas.openxmlformats.org/officeDocument/2006/relationships/image" Target="../media/image7.png"/><Relationship Id="rId16" Type="http://schemas.openxmlformats.org/officeDocument/2006/relationships/image" Target="../media/image22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67.svg"/><Relationship Id="rId5" Type="http://schemas.openxmlformats.org/officeDocument/2006/relationships/image" Target="../media/image16.svg"/><Relationship Id="rId15" Type="http://schemas.openxmlformats.org/officeDocument/2006/relationships/image" Target="../media/image10.svg"/><Relationship Id="rId19" Type="http://schemas.openxmlformats.org/officeDocument/2006/relationships/image" Target="../media/image59.svg"/><Relationship Id="rId4" Type="http://schemas.openxmlformats.org/officeDocument/2006/relationships/image" Target="../media/image12.png"/><Relationship Id="rId22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55941" y="1028700"/>
            <a:ext cx="16176118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755233" y="1870651"/>
            <a:ext cx="12777534" cy="654569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790931" y="7701446"/>
            <a:ext cx="3693745" cy="371400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 flipV="1">
            <a:off x="15632071" y="-499772"/>
            <a:ext cx="3199976" cy="305694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3563600" y="6775216"/>
            <a:ext cx="2170382" cy="22539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V="1">
            <a:off x="-544047" y="-499772"/>
            <a:ext cx="3199976" cy="3056943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3181958" y="3519177"/>
            <a:ext cx="11924084" cy="3248646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vi-VN" sz="7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</a:t>
            </a:r>
            <a:r>
              <a:rPr lang="en-US" sz="7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endParaRPr lang="en-US" sz="7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55941" y="1028700"/>
            <a:ext cx="16176118" cy="8229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544047" y="7729828"/>
            <a:ext cx="3199976" cy="30569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573089" y="-375446"/>
            <a:ext cx="3693745" cy="3714003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683594" y="1563975"/>
            <a:ext cx="12920810" cy="715904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2DA5C9B-6B70-4A37-A751-7BBBABACD815}"/>
              </a:ext>
            </a:extLst>
          </p:cNvPr>
          <p:cNvSpPr txBox="1"/>
          <p:nvPr/>
        </p:nvSpPr>
        <p:spPr>
          <a:xfrm>
            <a:off x="3283680" y="3800727"/>
            <a:ext cx="11720637" cy="2685543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nl-NL" sz="6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ta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13251717" y="1653990"/>
            <a:ext cx="1752600" cy="148532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181940" y="5562600"/>
            <a:ext cx="3073977" cy="4762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55941" y="1028700"/>
            <a:ext cx="16176118" cy="8229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flipH="1">
            <a:off x="15630737" y="7729828"/>
            <a:ext cx="3199976" cy="305694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flipV="1">
            <a:off x="-544047" y="-499772"/>
            <a:ext cx="3199976" cy="30569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5392400" y="342900"/>
            <a:ext cx="2181963" cy="1893762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7678859" y="1310824"/>
            <a:ext cx="9085141" cy="1206697"/>
          </a:xfrm>
          <a:prstGeom prst="roundRect">
            <a:avLst/>
          </a:prstGeom>
          <a:ln w="57150"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689727" y="1942983"/>
            <a:ext cx="5355346" cy="6461958"/>
            <a:chOff x="1676400" y="1980622"/>
            <a:chExt cx="5355346" cy="646195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1676400" y="1980622"/>
              <a:ext cx="5355346" cy="6461958"/>
            </a:xfrm>
            <a:prstGeom prst="rect">
              <a:avLst/>
            </a:prstGeom>
          </p:spPr>
        </p:pic>
        <p:sp>
          <p:nvSpPr>
            <p:cNvPr id="20" name="TextBox 15"/>
            <p:cNvSpPr txBox="1"/>
            <p:nvPr/>
          </p:nvSpPr>
          <p:spPr>
            <a:xfrm>
              <a:off x="1805496" y="3025705"/>
              <a:ext cx="5097154" cy="24929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r-FR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fr-FR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fr-FR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fr-FR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fr-FR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3600" dirty="0">
                  <a:latin typeface="Arial" panose="020B0604020202020204" pitchFamily="34" charset="0"/>
                  <a:cs typeface="Arial" panose="020B0604020202020204" pitchFamily="34" charset="0"/>
                </a:rPr>
                <a:t>ở </a:t>
              </a:r>
              <a:r>
                <a:rPr lang="fr-FR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fr-FR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fr-FR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fr-FR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nhớ</a:t>
              </a:r>
              <a:r>
                <a:rPr lang="fr-FR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fr-FR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fr-FR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fr-FR" sz="3600" dirty="0"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fr-FR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fr-FR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fr-FR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7678859" y="2705100"/>
            <a:ext cx="9085141" cy="1206697"/>
          </a:xfrm>
          <a:prstGeom prst="roundRect">
            <a:avLst/>
          </a:prstGeom>
          <a:ln w="57150"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là ai?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678859" y="4099376"/>
            <a:ext cx="9085141" cy="4854124"/>
          </a:xfrm>
          <a:prstGeom prst="roundRect">
            <a:avLst/>
          </a:prstGeom>
          <a:ln w="57150"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dung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fr-FR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fr-F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fr-F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fr-F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fr-F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fr-F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fr-F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suối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fr-F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  <a:p>
            <a:pPr marL="457200" lvl="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fr-F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endParaRPr lang="fr-FR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fr-F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nhằm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fr-F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>
            <a:off x="4559870" y="-3006064"/>
            <a:ext cx="9168259" cy="1629912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697617" y="1688139"/>
            <a:ext cx="10892765" cy="691072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790931" y="7701446"/>
            <a:ext cx="3693745" cy="37140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15632071" y="-499772"/>
            <a:ext cx="3199976" cy="30569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V="1">
            <a:off x="-544047" y="-499772"/>
            <a:ext cx="3199976" cy="30569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2540424" y="6379081"/>
            <a:ext cx="2851214" cy="4114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DA5C9B-6B70-4A37-A751-7BBBABACD815}"/>
              </a:ext>
            </a:extLst>
          </p:cNvPr>
          <p:cNvSpPr txBox="1"/>
          <p:nvPr/>
        </p:nvSpPr>
        <p:spPr>
          <a:xfrm>
            <a:off x="4461239" y="3712339"/>
            <a:ext cx="9365520" cy="2862322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nl-NL" sz="6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</a:t>
            </a:r>
            <a:r>
              <a:rPr lang="en-US" sz="6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6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6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6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6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6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endParaRPr lang="en-US" sz="6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94435" y="7001582"/>
            <a:ext cx="6473165" cy="331896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55941" y="1028700"/>
            <a:ext cx="16176118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6819531">
            <a:off x="15819754" y="7766588"/>
            <a:ext cx="3693745" cy="37140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flipV="1">
            <a:off x="-544047" y="-499772"/>
            <a:ext cx="3199976" cy="3056943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109438"/>
              </p:ext>
            </p:extLst>
          </p:nvPr>
        </p:nvGraphicFramePr>
        <p:xfrm>
          <a:off x="1447800" y="2238752"/>
          <a:ext cx="15392399" cy="58094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34199">
                  <a:extLst>
                    <a:ext uri="{9D8B030D-6E8A-4147-A177-3AD203B41FA5}">
                      <a16:colId xmlns:a16="http://schemas.microsoft.com/office/drawing/2014/main" val="110395051"/>
                    </a:ext>
                  </a:extLst>
                </a:gridCol>
                <a:gridCol w="8458200">
                  <a:extLst>
                    <a:ext uri="{9D8B030D-6E8A-4147-A177-3AD203B41FA5}">
                      <a16:colId xmlns:a16="http://schemas.microsoft.com/office/drawing/2014/main" val="3874224726"/>
                    </a:ext>
                  </a:extLst>
                </a:gridCol>
              </a:tblGrid>
              <a:tr h="10620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3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PHIẾU</a:t>
                      </a:r>
                      <a:r>
                        <a:rPr lang="en-US" sz="3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ĐỌC SÁCH</a:t>
                      </a:r>
                      <a:endParaRPr lang="en-US" sz="3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en-US" sz="3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357978"/>
                  </a:ext>
                </a:extLst>
              </a:tr>
              <a:tr h="2195548">
                <a:tc>
                  <a:txBody>
                    <a:bodyPr/>
                    <a:lstStyle/>
                    <a:p>
                      <a:pPr marL="571500" indent="-571500" algn="jus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3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3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đọc</a:t>
                      </a:r>
                      <a:r>
                        <a:rPr lang="en-US" sz="3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(…)</a:t>
                      </a:r>
                    </a:p>
                    <a:p>
                      <a:pPr marL="571500" indent="-571500" algn="jus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3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3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</a:t>
                      </a:r>
                      <a:r>
                        <a:rPr lang="en-US" sz="3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(…)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1500" algn="jus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3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Tác</a:t>
                      </a:r>
                      <a:r>
                        <a:rPr lang="en-US" sz="3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giả</a:t>
                      </a:r>
                      <a:r>
                        <a:rPr lang="en-US" sz="3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(…)</a:t>
                      </a:r>
                    </a:p>
                    <a:p>
                      <a:pPr marL="571500" indent="-571500" algn="jus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3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3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3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chính</a:t>
                      </a:r>
                      <a:r>
                        <a:rPr lang="en-US" sz="3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3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(…)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587221"/>
                  </a:ext>
                </a:extLst>
              </a:tr>
              <a:tr h="148983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Điều</a:t>
                      </a:r>
                      <a:r>
                        <a:rPr lang="en-US" sz="3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lang="en-US" sz="3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ấn</a:t>
                      </a:r>
                      <a:r>
                        <a:rPr lang="en-US" sz="3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tượng</a:t>
                      </a:r>
                      <a:r>
                        <a:rPr lang="en-US" sz="3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nhất</a:t>
                      </a:r>
                      <a:r>
                        <a:rPr lang="en-US" sz="3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3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(…)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</a:t>
                      </a:r>
                      <a:r>
                        <a:rPr lang="en-US" sz="3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tiếp</a:t>
                      </a:r>
                      <a:r>
                        <a:rPr lang="en-US" sz="3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en-US" sz="3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</a:t>
                      </a:r>
                      <a:r>
                        <a:rPr lang="en-US" sz="3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lang="en-US" sz="3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dự</a:t>
                      </a:r>
                      <a:r>
                        <a:rPr lang="en-US" sz="3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định</a:t>
                      </a:r>
                      <a:r>
                        <a:rPr lang="en-US" sz="3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đọc</a:t>
                      </a:r>
                      <a:r>
                        <a:rPr lang="en-US" sz="3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3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(…)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283773"/>
                  </a:ext>
                </a:extLst>
              </a:tr>
              <a:tr h="1062056">
                <a:tc gridSpan="2">
                  <a:txBody>
                    <a:bodyPr/>
                    <a:lstStyle/>
                    <a:p>
                      <a:pPr algn="just"/>
                      <a:r>
                        <a:rPr lang="en-US" sz="3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Mức</a:t>
                      </a:r>
                      <a:r>
                        <a:rPr lang="en-US" sz="3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3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yêu</a:t>
                      </a:r>
                      <a:r>
                        <a:rPr lang="en-US" sz="3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thích</a:t>
                      </a:r>
                      <a:r>
                        <a:rPr lang="en-US" sz="3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☆☆☆☆☆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en-US" sz="3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135556"/>
                  </a:ext>
                </a:extLst>
              </a:tr>
            </a:tbl>
          </a:graphicData>
        </a:graphic>
      </p:graphicFrame>
      <p:pic>
        <p:nvPicPr>
          <p:cNvPr id="17" name="Picture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-1144730" y="7729829"/>
            <a:ext cx="3199976" cy="3056943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635592">
            <a:off x="15227751" y="415157"/>
            <a:ext cx="2734801" cy="160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289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55941" y="1028700"/>
            <a:ext cx="16176118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376866" y="2544384"/>
            <a:ext cx="11534268" cy="654569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790931" y="7701446"/>
            <a:ext cx="3693745" cy="37140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 flipV="1">
            <a:off x="15632071" y="-499772"/>
            <a:ext cx="3199976" cy="30569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V="1">
            <a:off x="-544047" y="-499772"/>
            <a:ext cx="3199976" cy="30569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13164868" y="7568259"/>
            <a:ext cx="1746267" cy="1613841"/>
          </a:xfrm>
          <a:prstGeom prst="rect">
            <a:avLst/>
          </a:prstGeom>
        </p:spPr>
      </p:pic>
      <p:sp>
        <p:nvSpPr>
          <p:cNvPr id="9" name="TextBox 15"/>
          <p:cNvSpPr txBox="1"/>
          <p:nvPr/>
        </p:nvSpPr>
        <p:spPr>
          <a:xfrm>
            <a:off x="4467137" y="1299119"/>
            <a:ext cx="9353726" cy="962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6600" b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  <a:endParaRPr lang="en-US" sz="6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21802" y="4133314"/>
            <a:ext cx="1012759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thơ</a:t>
            </a:r>
            <a:r>
              <a:rPr lang="en-US" sz="3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800" i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mái</a:t>
            </a:r>
            <a:r>
              <a:rPr lang="en-US" sz="3800" i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3800" i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chung</a:t>
            </a:r>
            <a:r>
              <a:rPr lang="en-US" sz="3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nghe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8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</a:t>
            </a:r>
            <a:r>
              <a:rPr lang="en-US" sz="3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3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đánh</a:t>
            </a:r>
            <a:r>
              <a:rPr lang="en-US" sz="3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3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cuối</a:t>
            </a:r>
            <a:r>
              <a:rPr lang="en-US" sz="3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kì</a:t>
            </a:r>
            <a:r>
              <a:rPr lang="en-US" sz="3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2.</a:t>
            </a:r>
            <a:endParaRPr lang="en-US" sz="3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55941" y="1028700"/>
            <a:ext cx="16176118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755233" y="1870651"/>
            <a:ext cx="12777534" cy="654569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790931" y="7701446"/>
            <a:ext cx="3693745" cy="371400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 flipV="1">
            <a:off x="15632071" y="-499772"/>
            <a:ext cx="3199976" cy="305694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3563600" y="6775216"/>
            <a:ext cx="2170382" cy="22539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V="1">
            <a:off x="-544047" y="-499772"/>
            <a:ext cx="3199976" cy="3056943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3181958" y="3519177"/>
            <a:ext cx="11924084" cy="3248646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en-US" sz="7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BÀI HỌC KẾT THÚC! </a:t>
            </a:r>
          </a:p>
          <a:p>
            <a:pPr marL="0" lvl="0" indent="0" algn="ctr">
              <a:lnSpc>
                <a:spcPct val="150000"/>
              </a:lnSpc>
            </a:pPr>
            <a:r>
              <a:rPr lang="en-US" sz="7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HẸN GẶP LẠI CÁC EM</a:t>
            </a:r>
            <a:endParaRPr lang="en-US" sz="7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735732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55941" y="1028700"/>
            <a:ext cx="16176118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85900" y="1028699"/>
            <a:ext cx="15316200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972800" y="6896100"/>
            <a:ext cx="6613457" cy="3390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544047" y="7729828"/>
            <a:ext cx="3199976" cy="30569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 flipV="1">
            <a:off x="15632071" y="-499772"/>
            <a:ext cx="3199976" cy="30569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3437849" y="1028700"/>
            <a:ext cx="1768239" cy="186621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-942566" y="-499772"/>
            <a:ext cx="3693745" cy="3714003"/>
          </a:xfrm>
          <a:prstGeom prst="rect">
            <a:avLst/>
          </a:prstGeom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F382605D-8CD3-44BE-AC1B-6FF362FEC183}"/>
              </a:ext>
            </a:extLst>
          </p:cNvPr>
          <p:cNvSpPr txBox="1"/>
          <p:nvPr/>
        </p:nvSpPr>
        <p:spPr>
          <a:xfrm>
            <a:off x="0" y="3467100"/>
            <a:ext cx="18288000" cy="33009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 smtClean="0">
                <a:solidFill>
                  <a:srgbClr val="3F3F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7500" b="1" dirty="0" smtClean="0">
                <a:solidFill>
                  <a:srgbClr val="3F3F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 MỘT MÁI NHÀ CHUNG</a:t>
            </a:r>
            <a:endParaRPr lang="en-US" sz="7500" b="1" dirty="0" smtClean="0">
              <a:solidFill>
                <a:srgbClr val="3F3F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6800" b="1" dirty="0" err="1" smtClean="0">
                <a:solidFill>
                  <a:srgbClr val="3F3F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6800" b="1" dirty="0" smtClean="0">
                <a:solidFill>
                  <a:srgbClr val="3F3F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6800" b="1" dirty="0" err="1" smtClean="0">
                <a:solidFill>
                  <a:srgbClr val="3F3F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6800" b="1" dirty="0" smtClean="0">
                <a:solidFill>
                  <a:srgbClr val="3F3F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800" b="1" dirty="0" err="1" smtClean="0">
                <a:solidFill>
                  <a:srgbClr val="3F3F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6800" b="1" dirty="0" smtClean="0">
                <a:solidFill>
                  <a:srgbClr val="3F3F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800" b="1" dirty="0" err="1" smtClean="0">
                <a:solidFill>
                  <a:srgbClr val="3F3F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endParaRPr lang="en-US" sz="6800" b="1" dirty="0">
              <a:solidFill>
                <a:srgbClr val="3F3F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55941" y="1028700"/>
            <a:ext cx="16176118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961728" y="1197072"/>
            <a:ext cx="14364543" cy="806122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544047" y="7729828"/>
            <a:ext cx="3199976" cy="30569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3886878" y="7581900"/>
            <a:ext cx="2626660" cy="320487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5573089" y="-375446"/>
            <a:ext cx="3693745" cy="371400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021032" y="437121"/>
            <a:ext cx="9277014" cy="2469078"/>
            <a:chOff x="1077550" y="849063"/>
            <a:chExt cx="9277014" cy="2469078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077550" y="996287"/>
              <a:ext cx="8447450" cy="2321854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9046414" y="849063"/>
              <a:ext cx="1308150" cy="1308150"/>
            </a:xfrm>
            <a:prstGeom prst="rect">
              <a:avLst/>
            </a:prstGeom>
          </p:spPr>
        </p:pic>
        <p:sp>
          <p:nvSpPr>
            <p:cNvPr id="15" name="TextBox 5"/>
            <p:cNvSpPr txBox="1"/>
            <p:nvPr/>
          </p:nvSpPr>
          <p:spPr>
            <a:xfrm>
              <a:off x="1265372" y="1680160"/>
              <a:ext cx="8071805" cy="9541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spcBef>
                  <a:spcPct val="0"/>
                </a:spcBef>
              </a:pPr>
              <a:r>
                <a:rPr lang="en-US" sz="6200" b="1" u="none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NỘI DUNG BÀI HỌC</a:t>
              </a:r>
              <a:endParaRPr lang="en-US" sz="6200" b="1" u="none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045752" y="2988588"/>
            <a:ext cx="1265144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just">
              <a:lnSpc>
                <a:spcPct val="150000"/>
              </a:lnSpc>
              <a:buFont typeface="+mj-lt"/>
              <a:buAutoNum type="arabicPeriod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Sưu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914400" algn="just">
              <a:lnSpc>
                <a:spcPct val="150000"/>
              </a:lnSpc>
              <a:buFont typeface="+mj-lt"/>
              <a:buAutoNum type="arabicPeriod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914400" algn="just">
              <a:lnSpc>
                <a:spcPct val="150000"/>
              </a:lnSpc>
              <a:buFont typeface="+mj-lt"/>
              <a:buAutoNum type="arabicPeriod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hay</a:t>
            </a:r>
          </a:p>
          <a:p>
            <a:pPr marL="914400" indent="-914400" algn="just">
              <a:lnSpc>
                <a:spcPct val="150000"/>
              </a:lnSpc>
              <a:buFont typeface="+mj-lt"/>
              <a:buAutoNum type="arabicPeriod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ta</a:t>
            </a:r>
          </a:p>
          <a:p>
            <a:pPr marL="914400" indent="-914400" algn="just">
              <a:lnSpc>
                <a:spcPct val="150000"/>
              </a:lnSpc>
              <a:buFont typeface="+mj-lt"/>
              <a:buAutoNum type="arabicPeriod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>
            <a:off x="4559870" y="-3006064"/>
            <a:ext cx="9168259" cy="1629912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683594" y="1563975"/>
            <a:ext cx="12920810" cy="715904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45030" y="6014662"/>
            <a:ext cx="5269970" cy="426388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2399022" y="1870651"/>
            <a:ext cx="2512112" cy="15669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573089" y="-375446"/>
            <a:ext cx="3693745" cy="37140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15630737" y="7729828"/>
            <a:ext cx="3199976" cy="30569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flipV="1">
            <a:off x="-544047" y="-499772"/>
            <a:ext cx="3199976" cy="30569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DA5C9B-6B70-4A37-A751-7BBBABACD815}"/>
              </a:ext>
            </a:extLst>
          </p:cNvPr>
          <p:cNvSpPr txBox="1"/>
          <p:nvPr/>
        </p:nvSpPr>
        <p:spPr>
          <a:xfrm>
            <a:off x="3283680" y="3712338"/>
            <a:ext cx="11720637" cy="2862322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nl-NL" sz="6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Sưu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endParaRPr lang="en-US" sz="6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55941" y="1028700"/>
            <a:ext cx="16176118" cy="8229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761181" y="5158770"/>
            <a:ext cx="2526819" cy="51282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544047" y="7729828"/>
            <a:ext cx="3199976" cy="30569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 flipV="1">
            <a:off x="15632071" y="-499772"/>
            <a:ext cx="3199976" cy="30569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-942566" y="-499772"/>
            <a:ext cx="3693745" cy="37140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118598" y="639048"/>
            <a:ext cx="2532168" cy="14887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37839" y="1028699"/>
            <a:ext cx="8729663" cy="371136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514600" y="4971336"/>
            <a:ext cx="13258800" cy="4801314"/>
          </a:xfrm>
          <a:prstGeom prst="rect">
            <a:avLst/>
          </a:prstGeom>
          <a:solidFill>
            <a:srgbClr val="FFEAA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3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fr-FR" sz="3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3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dung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dựa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gợi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ý: </a:t>
            </a:r>
            <a:r>
              <a:rPr lang="fr-FR" sz="3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fr-FR" sz="3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bức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</a:t>
            </a:r>
            <a:r>
              <a:rPr lang="fr-FR" sz="3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dung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bức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3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fr-FR" sz="3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fr-FR" sz="3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3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fr-FR" sz="3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vẻ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đẹp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fr-FR" sz="3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fr-FR" sz="3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3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sông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biển</a:t>
            </a:r>
            <a:r>
              <a:rPr lang="fr-FR" sz="3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,...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3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3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tượng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nhiễm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fr-FR" sz="3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fr-FR" sz="3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khí</a:t>
            </a:r>
            <a:r>
              <a:rPr lang="fr-FR" sz="3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,… 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3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fr-FR" sz="3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fr-FR" sz="3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3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fr-FR" sz="3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góp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fr-FR" sz="3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>
            <a:off x="4559870" y="-3006064"/>
            <a:ext cx="9168259" cy="162991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573089" y="-375446"/>
            <a:ext cx="3693745" cy="37140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V="1">
            <a:off x="-544047" y="-499772"/>
            <a:ext cx="3199976" cy="30569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3413946" flipV="1">
            <a:off x="7544012" y="8758528"/>
            <a:ext cx="3199976" cy="305694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573558" y="2158995"/>
            <a:ext cx="13140880" cy="596900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1752600" y="1803620"/>
            <a:ext cx="2309998" cy="182008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588010" y="6172200"/>
            <a:ext cx="3336729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161262" y="6172200"/>
            <a:ext cx="3538728" cy="4114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2DA5C9B-6B70-4A37-A751-7BBBABACD815}"/>
              </a:ext>
            </a:extLst>
          </p:cNvPr>
          <p:cNvSpPr txBox="1"/>
          <p:nvPr/>
        </p:nvSpPr>
        <p:spPr>
          <a:xfrm>
            <a:off x="3283680" y="3712339"/>
            <a:ext cx="11720637" cy="2862322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nl-NL" sz="6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6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6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6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6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6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6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6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6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6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endParaRPr lang="en-US" sz="6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55941" y="1028700"/>
            <a:ext cx="16176118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544047" y="7729828"/>
            <a:ext cx="3199976" cy="30569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573089" y="-375446"/>
            <a:ext cx="3693745" cy="3714003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571750" y="1028700"/>
            <a:ext cx="13144500" cy="12192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,…)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571750" y="2885701"/>
            <a:ext cx="13144500" cy="12192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42154" y="4878002"/>
            <a:ext cx="5360158" cy="230939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463921" y="4874874"/>
            <a:ext cx="5360158" cy="230939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085688" y="4874874"/>
            <a:ext cx="5360158" cy="230939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Ý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fr-F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562651" y="7954242"/>
            <a:ext cx="13144500" cy="12192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khi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ngắm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/>
          <p:cNvCxnSpPr>
            <a:stCxn id="13" idx="2"/>
            <a:endCxn id="14" idx="0"/>
          </p:cNvCxnSpPr>
          <p:nvPr/>
        </p:nvCxnSpPr>
        <p:spPr>
          <a:xfrm>
            <a:off x="9144000" y="2247900"/>
            <a:ext cx="0" cy="6378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4" idx="2"/>
            <a:endCxn id="15" idx="0"/>
          </p:cNvCxnSpPr>
          <p:nvPr/>
        </p:nvCxnSpPr>
        <p:spPr>
          <a:xfrm rot="5400000">
            <a:off x="5946567" y="1680568"/>
            <a:ext cx="773101" cy="5621767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4" idx="2"/>
            <a:endCxn id="17" idx="0"/>
          </p:cNvCxnSpPr>
          <p:nvPr/>
        </p:nvCxnSpPr>
        <p:spPr>
          <a:xfrm rot="16200000" flipH="1">
            <a:off x="11569897" y="1679003"/>
            <a:ext cx="769973" cy="5621767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15" idx="2"/>
            <a:endCxn id="18" idx="0"/>
          </p:cNvCxnSpPr>
          <p:nvPr/>
        </p:nvCxnSpPr>
        <p:spPr>
          <a:xfrm rot="16200000" flipH="1">
            <a:off x="5945145" y="4764486"/>
            <a:ext cx="766844" cy="5612668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17" idx="2"/>
            <a:endCxn id="18" idx="0"/>
          </p:cNvCxnSpPr>
          <p:nvPr/>
        </p:nvCxnSpPr>
        <p:spPr>
          <a:xfrm rot="5400000">
            <a:off x="11565348" y="4753823"/>
            <a:ext cx="769972" cy="5630866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4" idx="2"/>
            <a:endCxn id="16" idx="0"/>
          </p:cNvCxnSpPr>
          <p:nvPr/>
        </p:nvCxnSpPr>
        <p:spPr>
          <a:xfrm>
            <a:off x="9144000" y="4104901"/>
            <a:ext cx="0" cy="76997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6" idx="2"/>
            <a:endCxn id="18" idx="0"/>
          </p:cNvCxnSpPr>
          <p:nvPr/>
        </p:nvCxnSpPr>
        <p:spPr>
          <a:xfrm flipH="1">
            <a:off x="9134901" y="7184270"/>
            <a:ext cx="9099" cy="7699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8023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>
            <a:off x="4559870" y="-3006064"/>
            <a:ext cx="9168259" cy="1629912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544047" y="7729828"/>
            <a:ext cx="3199976" cy="305694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15632071" y="-499772"/>
            <a:ext cx="3199976" cy="30569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942566" y="-499772"/>
            <a:ext cx="3693745" cy="3714003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683594" y="1563975"/>
            <a:ext cx="12920810" cy="715904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2725400" y="6210300"/>
            <a:ext cx="2586850" cy="4076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7934535" y="1159587"/>
            <a:ext cx="2418930" cy="142212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2DA5C9B-6B70-4A37-A751-7BBBABACD815}"/>
              </a:ext>
            </a:extLst>
          </p:cNvPr>
          <p:cNvSpPr txBox="1"/>
          <p:nvPr/>
        </p:nvSpPr>
        <p:spPr>
          <a:xfrm>
            <a:off x="3394439" y="2996757"/>
            <a:ext cx="11499120" cy="4293483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nl-NL" sz="6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 hay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55941" y="1028700"/>
            <a:ext cx="16176118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225903" y="7729828"/>
            <a:ext cx="3693745" cy="37140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flipH="1">
            <a:off x="15630737" y="7729828"/>
            <a:ext cx="3199976" cy="30569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flipV="1">
            <a:off x="-544047" y="-499772"/>
            <a:ext cx="3199976" cy="3056943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317690" y="3191849"/>
            <a:ext cx="15827310" cy="6066450"/>
            <a:chOff x="1317690" y="3191849"/>
            <a:chExt cx="15827310" cy="6066450"/>
          </a:xfrm>
        </p:grpSpPr>
        <p:pic>
          <p:nvPicPr>
            <p:cNvPr id="19" name="Picture 3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1317690" y="3191849"/>
              <a:ext cx="9780957" cy="6022813"/>
            </a:xfrm>
            <a:prstGeom prst="rect">
              <a:avLst/>
            </a:prstGeom>
          </p:spPr>
        </p:pic>
        <p:pic>
          <p:nvPicPr>
            <p:cNvPr id="15" name="Picture 3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11147711" y="4123120"/>
              <a:ext cx="5997289" cy="513517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1834195" y="1028699"/>
            <a:ext cx="9367205" cy="2025390"/>
            <a:chOff x="2133600" y="1272553"/>
            <a:chExt cx="9367205" cy="202539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133600" y="1272553"/>
              <a:ext cx="1981200" cy="2025390"/>
            </a:xfrm>
            <a:prstGeom prst="rect">
              <a:avLst/>
            </a:prstGeom>
          </p:spPr>
        </p:pic>
        <p:sp>
          <p:nvSpPr>
            <p:cNvPr id="16" name="TextBox 5"/>
            <p:cNvSpPr txBox="1"/>
            <p:nvPr/>
          </p:nvSpPr>
          <p:spPr>
            <a:xfrm>
              <a:off x="3429000" y="1808194"/>
              <a:ext cx="8071805" cy="9541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spcBef>
                  <a:spcPct val="0"/>
                </a:spcBef>
              </a:pPr>
              <a:r>
                <a:rPr lang="en-US" sz="6000" b="1" u="none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6000" b="1" u="none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b="1" u="none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6000" b="1" u="none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b="1" u="none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endParaRPr lang="en-US" sz="6000" b="1" u="none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012753" y="3664100"/>
            <a:ext cx="820344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</a:t>
            </a:r>
            <a:r>
              <a:rPr lang="fr-FR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ọc</a:t>
            </a:r>
            <a:r>
              <a:rPr lang="fr-FR" sz="3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nghe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vừa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fr-FR" sz="3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Góp</a:t>
            </a:r>
            <a:r>
              <a:rPr lang="fr-FR" sz="3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ý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dung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bày</a:t>
            </a:r>
            <a:r>
              <a:rPr lang="fr-FR" sz="3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fr-FR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ửa</a:t>
            </a:r>
            <a:r>
              <a:rPr lang="fr-FR" sz="3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ngữ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tả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,... (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502</Words>
  <Application>Microsoft Office PowerPoint</Application>
  <PresentationFormat>Custom</PresentationFormat>
  <Paragraphs>49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Wingdings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Ngô Văn Minh</cp:lastModifiedBy>
  <cp:revision>19</cp:revision>
  <dcterms:created xsi:type="dcterms:W3CDTF">2006-08-16T00:00:00Z</dcterms:created>
  <dcterms:modified xsi:type="dcterms:W3CDTF">2023-01-05T03:10:22Z</dcterms:modified>
  <dc:identifier>DAFWwT4pvYY</dc:identifier>
</cp:coreProperties>
</file>